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B90892-DDE0-4621-825C-E9751D35FAB7}" type="datetimeFigureOut">
              <a:rPr lang="da-DK" smtClean="0"/>
              <a:t>24-10-2016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71AA7B-E374-4FC0-9A2D-45D2C4173A21}" type="slidenum">
              <a:rPr lang="da-DK" smtClean="0"/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370" name="Pladsholder til diasbillede 1"/>
          <p:cNvSpPr>
            <a:spLocks noGrp="1" noRot="1" noChangeAspect="1" noTextEdit="1"/>
          </p:cNvSpPr>
          <p:nvPr>
            <p:ph type="sldImg"/>
          </p:nvPr>
        </p:nvSpPr>
        <p:spPr>
          <a:noFill/>
        </p:spPr>
      </p:sp>
      <p:sp>
        <p:nvSpPr>
          <p:cNvPr id="314371" name="Pladsholder til no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a-DK" smtClean="0">
              <a:ea typeface="ＭＳ Ｐゴシック" pitchFamily="34" charset="-128"/>
            </a:endParaRPr>
          </a:p>
        </p:txBody>
      </p:sp>
      <p:sp>
        <p:nvSpPr>
          <p:cNvPr id="314372" name="Pladsholder til diasnummer 3"/>
          <p:cNvSpPr txBox="1">
            <a:spLocks noGrp="1"/>
          </p:cNvSpPr>
          <p:nvPr/>
        </p:nvSpPr>
        <p:spPr bwMode="auto">
          <a:xfrm>
            <a:off x="3884934" y="8685349"/>
            <a:ext cx="297148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36" tIns="46068" rIns="92136" bIns="46068" anchor="b"/>
          <a:lstStyle/>
          <a:p>
            <a:pPr algn="r" defTabSz="920144"/>
            <a:fld id="{D9858300-A831-440A-886D-668FC9DD90FC}" type="slidenum">
              <a:rPr lang="da-DK" sz="1200" b="0">
                <a:latin typeface="Calibri" pitchFamily="34" charset="0"/>
              </a:rPr>
              <a:pPr algn="r" defTabSz="920144"/>
              <a:t>2</a:t>
            </a:fld>
            <a:endParaRPr lang="da-DK" sz="1200" b="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Pladsholder til diasbillede 1"/>
          <p:cNvSpPr>
            <a:spLocks noGrp="1" noRot="1" noChangeAspect="1" noTextEdit="1"/>
          </p:cNvSpPr>
          <p:nvPr>
            <p:ph type="sldImg"/>
          </p:nvPr>
        </p:nvSpPr>
        <p:spPr>
          <a:noFill/>
        </p:spPr>
      </p:sp>
      <p:sp>
        <p:nvSpPr>
          <p:cNvPr id="315395" name="Pladsholder til no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a-DK" smtClean="0">
              <a:ea typeface="ＭＳ Ｐゴシック" pitchFamily="34" charset="-128"/>
            </a:endParaRPr>
          </a:p>
        </p:txBody>
      </p:sp>
      <p:sp>
        <p:nvSpPr>
          <p:cNvPr id="315396" name="Pladsholder til diasnummer 3"/>
          <p:cNvSpPr txBox="1">
            <a:spLocks noGrp="1"/>
          </p:cNvSpPr>
          <p:nvPr/>
        </p:nvSpPr>
        <p:spPr bwMode="auto">
          <a:xfrm>
            <a:off x="3884934" y="8685349"/>
            <a:ext cx="297148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36" tIns="46068" rIns="92136" bIns="46068" anchor="b"/>
          <a:lstStyle/>
          <a:p>
            <a:pPr algn="r" defTabSz="920144"/>
            <a:fld id="{442748B4-DA80-4631-8853-2D2772C84725}" type="slidenum">
              <a:rPr lang="da-DK" sz="1200" b="0">
                <a:latin typeface="Calibri" pitchFamily="34" charset="0"/>
              </a:rPr>
              <a:pPr algn="r" defTabSz="920144"/>
              <a:t>3</a:t>
            </a:fld>
            <a:endParaRPr lang="da-DK" sz="1200" b="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Pladsholder til diasbillede 1"/>
          <p:cNvSpPr>
            <a:spLocks noGrp="1" noRot="1" noChangeAspect="1" noTextEdit="1"/>
          </p:cNvSpPr>
          <p:nvPr>
            <p:ph type="sldImg"/>
          </p:nvPr>
        </p:nvSpPr>
        <p:spPr>
          <a:noFill/>
        </p:spPr>
      </p:sp>
      <p:sp>
        <p:nvSpPr>
          <p:cNvPr id="315395" name="Pladsholder til no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a-DK" smtClean="0">
              <a:ea typeface="ＭＳ Ｐゴシック" pitchFamily="34" charset="-128"/>
            </a:endParaRPr>
          </a:p>
        </p:txBody>
      </p:sp>
      <p:sp>
        <p:nvSpPr>
          <p:cNvPr id="315396" name="Pladsholder til diasnummer 3"/>
          <p:cNvSpPr txBox="1">
            <a:spLocks noGrp="1"/>
          </p:cNvSpPr>
          <p:nvPr/>
        </p:nvSpPr>
        <p:spPr bwMode="auto">
          <a:xfrm>
            <a:off x="3884934" y="8685349"/>
            <a:ext cx="297148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36" tIns="46068" rIns="92136" bIns="46068" anchor="b"/>
          <a:lstStyle/>
          <a:p>
            <a:pPr algn="r" defTabSz="920144"/>
            <a:fld id="{442748B4-DA80-4631-8853-2D2772C84725}" type="slidenum">
              <a:rPr lang="da-DK" sz="1200" b="0">
                <a:latin typeface="Calibri" pitchFamily="34" charset="0"/>
              </a:rPr>
              <a:pPr algn="r" defTabSz="920144"/>
              <a:t>4</a:t>
            </a:fld>
            <a:endParaRPr lang="da-DK" sz="1200" b="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Pladsholder til diasbillede 1"/>
          <p:cNvSpPr>
            <a:spLocks noGrp="1" noRot="1" noChangeAspect="1" noTextEdit="1"/>
          </p:cNvSpPr>
          <p:nvPr>
            <p:ph type="sldImg"/>
          </p:nvPr>
        </p:nvSpPr>
        <p:spPr>
          <a:noFill/>
        </p:spPr>
      </p:sp>
      <p:sp>
        <p:nvSpPr>
          <p:cNvPr id="317443" name="Pladsholder til no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a-DK" smtClean="0">
              <a:ea typeface="ＭＳ Ｐゴシック" pitchFamily="34" charset="-128"/>
            </a:endParaRPr>
          </a:p>
        </p:txBody>
      </p:sp>
      <p:sp>
        <p:nvSpPr>
          <p:cNvPr id="317444" name="Pladsholder til diasnummer 3"/>
          <p:cNvSpPr txBox="1">
            <a:spLocks noGrp="1"/>
          </p:cNvSpPr>
          <p:nvPr/>
        </p:nvSpPr>
        <p:spPr bwMode="auto">
          <a:xfrm>
            <a:off x="3884934" y="8685349"/>
            <a:ext cx="297148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36" tIns="46068" rIns="92136" bIns="46068" anchor="b"/>
          <a:lstStyle/>
          <a:p>
            <a:pPr algn="r" defTabSz="920144"/>
            <a:fld id="{ABF52794-C57F-454A-AD1A-091534EB11B7}" type="slidenum">
              <a:rPr lang="da-DK" sz="1200" b="0">
                <a:latin typeface="Calibri" pitchFamily="34" charset="0"/>
              </a:rPr>
              <a:pPr algn="r" defTabSz="920144"/>
              <a:t>5</a:t>
            </a:fld>
            <a:endParaRPr lang="da-DK" sz="1200" b="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Pladsholder til diasbillede 1"/>
          <p:cNvSpPr>
            <a:spLocks noGrp="1" noRot="1" noChangeAspect="1" noTextEdit="1"/>
          </p:cNvSpPr>
          <p:nvPr>
            <p:ph type="sldImg"/>
          </p:nvPr>
        </p:nvSpPr>
        <p:spPr>
          <a:noFill/>
        </p:spPr>
      </p:sp>
      <p:sp>
        <p:nvSpPr>
          <p:cNvPr id="318467" name="Pladsholder til not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a-DK" smtClean="0">
              <a:ea typeface="ＭＳ Ｐゴシック" pitchFamily="34" charset="-128"/>
            </a:endParaRPr>
          </a:p>
        </p:txBody>
      </p:sp>
      <p:sp>
        <p:nvSpPr>
          <p:cNvPr id="318468" name="Pladsholder til diasnummer 3"/>
          <p:cNvSpPr txBox="1">
            <a:spLocks noGrp="1"/>
          </p:cNvSpPr>
          <p:nvPr/>
        </p:nvSpPr>
        <p:spPr bwMode="auto">
          <a:xfrm>
            <a:off x="3884934" y="8685349"/>
            <a:ext cx="297148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136" tIns="46068" rIns="92136" bIns="46068" anchor="b"/>
          <a:lstStyle/>
          <a:p>
            <a:pPr algn="r" defTabSz="920144"/>
            <a:fld id="{208D6308-7544-450A-87D2-EF4AA4C3BD5D}" type="slidenum">
              <a:rPr lang="da-DK" sz="1200" b="0">
                <a:latin typeface="Calibri" pitchFamily="34" charset="0"/>
              </a:rPr>
              <a:pPr algn="r" defTabSz="920144"/>
              <a:t>6</a:t>
            </a:fld>
            <a:endParaRPr lang="da-DK" sz="1200" b="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undertiteltypografien i masteren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9ED33-6441-47F2-A63E-61BD98CE9FFB}" type="datetimeFigureOut">
              <a:rPr lang="da-DK" smtClean="0"/>
              <a:t>24-10-2016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D20B-10DD-4438-ABC6-A61EAD74BF81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9ED33-6441-47F2-A63E-61BD98CE9FFB}" type="datetimeFigureOut">
              <a:rPr lang="da-DK" smtClean="0"/>
              <a:t>24-10-2016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D20B-10DD-4438-ABC6-A61EAD74BF81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9ED33-6441-47F2-A63E-61BD98CE9FFB}" type="datetimeFigureOut">
              <a:rPr lang="da-DK" smtClean="0"/>
              <a:t>24-10-2016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D20B-10DD-4438-ABC6-A61EAD74BF81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9ED33-6441-47F2-A63E-61BD98CE9FFB}" type="datetimeFigureOut">
              <a:rPr lang="da-DK" smtClean="0"/>
              <a:t>24-10-2016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D20B-10DD-4438-ABC6-A61EAD74BF81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9ED33-6441-47F2-A63E-61BD98CE9FFB}" type="datetimeFigureOut">
              <a:rPr lang="da-DK" smtClean="0"/>
              <a:t>24-10-2016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D20B-10DD-4438-ABC6-A61EAD74BF81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9ED33-6441-47F2-A63E-61BD98CE9FFB}" type="datetimeFigureOut">
              <a:rPr lang="da-DK" smtClean="0"/>
              <a:t>24-10-2016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D20B-10DD-4438-ABC6-A61EAD74BF81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9ED33-6441-47F2-A63E-61BD98CE9FFB}" type="datetimeFigureOut">
              <a:rPr lang="da-DK" smtClean="0"/>
              <a:t>24-10-2016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D20B-10DD-4438-ABC6-A61EAD74BF81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9ED33-6441-47F2-A63E-61BD98CE9FFB}" type="datetimeFigureOut">
              <a:rPr lang="da-DK" smtClean="0"/>
              <a:t>24-10-2016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D20B-10DD-4438-ABC6-A61EAD74BF81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9ED33-6441-47F2-A63E-61BD98CE9FFB}" type="datetimeFigureOut">
              <a:rPr lang="da-DK" smtClean="0"/>
              <a:t>24-10-2016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D20B-10DD-4438-ABC6-A61EAD74BF81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9ED33-6441-47F2-A63E-61BD98CE9FFB}" type="datetimeFigureOut">
              <a:rPr lang="da-DK" smtClean="0"/>
              <a:t>24-10-2016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D20B-10DD-4438-ABC6-A61EAD74BF81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typografi i masteren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9ED33-6441-47F2-A63E-61BD98CE9FFB}" type="datetimeFigureOut">
              <a:rPr lang="da-DK" smtClean="0"/>
              <a:t>24-10-2016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5BD20B-10DD-4438-ABC6-A61EAD74BF81}" type="slidenum">
              <a:rPr lang="da-DK" smtClean="0"/>
              <a:t>‹nr.›</a:t>
            </a:fld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titeltypografi i masteren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typografi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D9ED33-6441-47F2-A63E-61BD98CE9FFB}" type="datetimeFigureOut">
              <a:rPr lang="da-DK" smtClean="0"/>
              <a:t>24-10-2016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BD20B-10DD-4438-ABC6-A61EAD74BF81}" type="slidenum">
              <a:rPr lang="da-DK" smtClean="0"/>
              <a:t>‹nr.›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smtClean="0"/>
              <a:t>KLASSEKAMMERATER</a:t>
            </a: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a-DK" dirty="0" smtClean="0"/>
              <a:t>Et musikalsk dramatisk optrin om livet i en klasse</a:t>
            </a:r>
          </a:p>
          <a:p>
            <a:endParaRPr lang="da-DK" dirty="0"/>
          </a:p>
          <a:p>
            <a:r>
              <a:rPr lang="da-DK" dirty="0" smtClean="0"/>
              <a:t>Tekst og musik: Knud </a:t>
            </a:r>
            <a:r>
              <a:rPr lang="da-DK" dirty="0" err="1" smtClean="0"/>
              <a:t>Kalnæs</a:t>
            </a:r>
            <a:endParaRPr lang="da-DK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el 1"/>
          <p:cNvSpPr>
            <a:spLocks noGrp="1"/>
          </p:cNvSpPr>
          <p:nvPr>
            <p:ph type="title" idx="4294967295"/>
          </p:nvPr>
        </p:nvSpPr>
        <p:spPr>
          <a:xfrm>
            <a:off x="1403648" y="548680"/>
            <a:ext cx="6430963" cy="6921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da-DK" sz="3200" b="1" dirty="0" smtClean="0">
                <a:ea typeface="ＭＳ Ｐゴシック" pitchFamily="34" charset="-128"/>
              </a:rPr>
              <a:t>For det meste</a:t>
            </a:r>
            <a:br>
              <a:rPr lang="da-DK" sz="3200" b="1" dirty="0" smtClean="0">
                <a:ea typeface="ＭＳ Ｐゴシック" pitchFamily="34" charset="-128"/>
              </a:rPr>
            </a:br>
            <a:r>
              <a:rPr lang="da-DK" sz="1800" b="1" dirty="0" smtClean="0">
                <a:ea typeface="ＭＳ Ｐゴシック" pitchFamily="34" charset="-128"/>
              </a:rPr>
              <a:t>Prolog:</a:t>
            </a:r>
          </a:p>
        </p:txBody>
      </p:sp>
      <p:sp>
        <p:nvSpPr>
          <p:cNvPr id="64517" name="Tekstboks 11"/>
          <p:cNvSpPr txBox="1">
            <a:spLocks noChangeArrowheads="1"/>
          </p:cNvSpPr>
          <p:nvPr/>
        </p:nvSpPr>
        <p:spPr bwMode="auto">
          <a:xfrm>
            <a:off x="1691680" y="1556792"/>
            <a:ext cx="6477000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 sz="2000" dirty="0"/>
              <a:t>Mine damer og herrer</a:t>
            </a:r>
          </a:p>
          <a:p>
            <a:r>
              <a:rPr lang="da-DK" sz="2000" dirty="0"/>
              <a:t>Vi vil gerne have lov at vise Dem et par </a:t>
            </a:r>
            <a:r>
              <a:rPr lang="da-DK" sz="2000" dirty="0" smtClean="0"/>
              <a:t>klassebilleder.</a:t>
            </a:r>
          </a:p>
          <a:p>
            <a:endParaRPr lang="da-DK" sz="2000" dirty="0"/>
          </a:p>
          <a:p>
            <a:r>
              <a:rPr lang="da-DK" sz="2000" dirty="0" smtClean="0"/>
              <a:t>Vi vil vise Dem et par billeder fra </a:t>
            </a:r>
            <a:r>
              <a:rPr lang="da-DK" sz="2000" dirty="0"/>
              <a:t>livet i en helt almindelig </a:t>
            </a:r>
            <a:r>
              <a:rPr lang="da-DK" sz="2000" dirty="0" smtClean="0"/>
              <a:t>skoleklasse.</a:t>
            </a:r>
            <a:endParaRPr lang="da-DK" sz="2000" dirty="0"/>
          </a:p>
          <a:p>
            <a:endParaRPr lang="da-DK" sz="2000" dirty="0"/>
          </a:p>
          <a:p>
            <a:r>
              <a:rPr lang="da-DK" sz="2000" dirty="0" smtClean="0"/>
              <a:t>En helt almindelig skoleklasse, der er fyldt op med helt almindelige børn som os.</a:t>
            </a:r>
            <a:endParaRPr lang="da-DK" altLang="ja-JP" sz="2000" dirty="0"/>
          </a:p>
          <a:p>
            <a:endParaRPr lang="da-DK" sz="2000" dirty="0"/>
          </a:p>
          <a:p>
            <a:r>
              <a:rPr lang="da-DK" sz="2000" dirty="0" smtClean="0"/>
              <a:t>Det er ikke os. Det er teater. Det er en forestilling – et levende billede af noget, som kunne være.</a:t>
            </a:r>
            <a:endParaRPr lang="da-DK" sz="2000" dirty="0"/>
          </a:p>
          <a:p>
            <a:endParaRPr lang="da-DK" sz="2000" dirty="0"/>
          </a:p>
          <a:p>
            <a:r>
              <a:rPr lang="da-DK" sz="2000" dirty="0" err="1" smtClean="0"/>
              <a:t>Noget,som</a:t>
            </a:r>
            <a:r>
              <a:rPr lang="da-DK" sz="2000" dirty="0" smtClean="0"/>
              <a:t> både kunne være Jer og os og alle, der kan se sig selv eller andre i det.</a:t>
            </a:r>
            <a:endParaRPr lang="da-DK" sz="12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el 1"/>
          <p:cNvSpPr>
            <a:spLocks noGrp="1"/>
          </p:cNvSpPr>
          <p:nvPr>
            <p:ph type="title" idx="4294967295"/>
          </p:nvPr>
        </p:nvSpPr>
        <p:spPr>
          <a:xfrm>
            <a:off x="1447800" y="0"/>
            <a:ext cx="6430963" cy="6921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da-DK" sz="3200" b="1" smtClean="0">
                <a:ea typeface="ＭＳ Ｐゴシック" pitchFamily="34" charset="-128"/>
              </a:rPr>
              <a:t>For det meste</a:t>
            </a:r>
            <a:br>
              <a:rPr lang="da-DK" sz="3200" b="1" smtClean="0">
                <a:ea typeface="ＭＳ Ｐゴシック" pitchFamily="34" charset="-128"/>
              </a:rPr>
            </a:br>
            <a:r>
              <a:rPr lang="da-DK" sz="1800" b="1" smtClean="0">
                <a:ea typeface="ＭＳ Ｐゴシック" pitchFamily="34" charset="-128"/>
              </a:rPr>
              <a:t>Omkvæd:</a:t>
            </a:r>
          </a:p>
        </p:txBody>
      </p:sp>
      <p:sp>
        <p:nvSpPr>
          <p:cNvPr id="65541" name="Tekstboks 11"/>
          <p:cNvSpPr txBox="1">
            <a:spLocks noChangeArrowheads="1"/>
          </p:cNvSpPr>
          <p:nvPr/>
        </p:nvSpPr>
        <p:spPr bwMode="auto">
          <a:xfrm>
            <a:off x="1475656" y="692696"/>
            <a:ext cx="6912767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a-DK" sz="1800" dirty="0" smtClean="0"/>
              <a:t>For </a:t>
            </a:r>
            <a:r>
              <a:rPr lang="da-DK" sz="1800" dirty="0"/>
              <a:t>det meste er jeg ligesom de andre	</a:t>
            </a:r>
          </a:p>
          <a:p>
            <a:r>
              <a:rPr lang="da-DK" sz="1800" dirty="0"/>
              <a:t>For det meste er de andre </a:t>
            </a:r>
            <a:r>
              <a:rPr lang="da-DK" sz="1800" dirty="0" err="1"/>
              <a:t>li´som</a:t>
            </a:r>
            <a:r>
              <a:rPr lang="da-DK" sz="1800" dirty="0"/>
              <a:t> jeg		</a:t>
            </a:r>
          </a:p>
          <a:p>
            <a:r>
              <a:rPr lang="da-DK" sz="1800" dirty="0"/>
              <a:t>Skønt vi hedder hver sit navn og ser forskellige ud</a:t>
            </a:r>
          </a:p>
          <a:p>
            <a:r>
              <a:rPr lang="da-DK" sz="1800" dirty="0"/>
              <a:t>Og en er kløgtig, en er sjov, en er sej		</a:t>
            </a:r>
          </a:p>
          <a:p>
            <a:r>
              <a:rPr lang="da-DK" sz="1800" dirty="0"/>
              <a:t>En er stærkest, en er dig og en er mig.</a:t>
            </a:r>
          </a:p>
          <a:p>
            <a:r>
              <a:rPr lang="de-DE" sz="1800" dirty="0"/>
              <a:t> </a:t>
            </a:r>
            <a:endParaRPr lang="da-DK" sz="1800" dirty="0"/>
          </a:p>
          <a:p>
            <a:r>
              <a:rPr lang="da-DK" sz="1800" dirty="0"/>
              <a:t>For det meste er vi glade for hinanden</a:t>
            </a:r>
          </a:p>
          <a:p>
            <a:r>
              <a:rPr lang="da-DK" sz="1800" dirty="0"/>
              <a:t>For det meste går vi glade hen og hjem</a:t>
            </a:r>
          </a:p>
          <a:p>
            <a:r>
              <a:rPr lang="da-DK" sz="1800" dirty="0"/>
              <a:t>For det meste er de fleste </a:t>
            </a:r>
            <a:r>
              <a:rPr lang="da-DK" sz="1800" dirty="0" err="1"/>
              <a:t>li´så</a:t>
            </a:r>
            <a:r>
              <a:rPr lang="da-DK" sz="1800" dirty="0"/>
              <a:t> søde som mig</a:t>
            </a:r>
          </a:p>
          <a:p>
            <a:r>
              <a:rPr lang="da-DK" sz="1800" dirty="0"/>
              <a:t>Det´ lidt med forskel, op og ned, hvem er hvem? </a:t>
            </a:r>
          </a:p>
          <a:p>
            <a:r>
              <a:rPr lang="da-DK" sz="1800" dirty="0"/>
              <a:t>Men jeg tror ikke jeg ku´ leve uden dem!</a:t>
            </a:r>
          </a:p>
          <a:p>
            <a:endParaRPr lang="da-DK" sz="1800" dirty="0" smtClean="0"/>
          </a:p>
          <a:p>
            <a:r>
              <a:rPr lang="da-DK" sz="1800" dirty="0"/>
              <a:t>	</a:t>
            </a:r>
          </a:p>
          <a:p>
            <a:r>
              <a:rPr lang="da-DK" sz="1800" dirty="0"/>
              <a:t>||: </a:t>
            </a:r>
            <a:r>
              <a:rPr lang="da-DK" sz="1800" dirty="0" err="1"/>
              <a:t>Uuuab</a:t>
            </a:r>
            <a:r>
              <a:rPr lang="da-DK" sz="1800" dirty="0"/>
              <a:t> </a:t>
            </a:r>
            <a:r>
              <a:rPr lang="da-DK" sz="1800" dirty="0" err="1"/>
              <a:t>uab</a:t>
            </a:r>
            <a:r>
              <a:rPr lang="da-DK" sz="1800" dirty="0"/>
              <a:t> </a:t>
            </a:r>
            <a:r>
              <a:rPr lang="da-DK" sz="1800" dirty="0" err="1"/>
              <a:t>uababada</a:t>
            </a:r>
            <a:r>
              <a:rPr lang="da-DK" sz="1800" dirty="0"/>
              <a:t>  :||  (</a:t>
            </a:r>
            <a:r>
              <a:rPr lang="da-DK" sz="1800" i="1" dirty="0"/>
              <a:t>I alt 4 x under rap</a:t>
            </a:r>
            <a:r>
              <a:rPr lang="da-DK" sz="1800" dirty="0"/>
              <a:t>)</a:t>
            </a:r>
          </a:p>
          <a:p>
            <a:r>
              <a:rPr lang="da-DK" sz="1800" dirty="0"/>
              <a:t>	</a:t>
            </a:r>
            <a:endParaRPr lang="da-DK" sz="1800" dirty="0" smtClean="0"/>
          </a:p>
          <a:p>
            <a:endParaRPr lang="da-DK" sz="1800" dirty="0"/>
          </a:p>
          <a:p>
            <a:r>
              <a:rPr lang="da-DK" sz="1800" dirty="0"/>
              <a:t>Hvor er I dumme			Og hvad med Jer selv, så</a:t>
            </a:r>
          </a:p>
          <a:p>
            <a:r>
              <a:rPr lang="da-DK" sz="1800" dirty="0" err="1"/>
              <a:t>Skrup</a:t>
            </a:r>
            <a:r>
              <a:rPr lang="da-DK" sz="1800" dirty="0"/>
              <a:t> af, mens I </a:t>
            </a:r>
            <a:r>
              <a:rPr lang="da-DK" sz="1800" dirty="0" err="1"/>
              <a:t>ka</a:t>
            </a:r>
            <a:r>
              <a:rPr lang="da-DK" sz="1800" dirty="0"/>
              <a:t>´ nå det!	</a:t>
            </a:r>
            <a:r>
              <a:rPr lang="da-DK" sz="1800" dirty="0" smtClean="0"/>
              <a:t>	Smut </a:t>
            </a:r>
            <a:r>
              <a:rPr lang="da-DK" sz="1800" dirty="0"/>
              <a:t>selv, </a:t>
            </a:r>
            <a:r>
              <a:rPr lang="da-DK" sz="1800" dirty="0" err="1"/>
              <a:t>farvel…Nå</a:t>
            </a:r>
            <a:r>
              <a:rPr lang="da-DK" sz="1800" dirty="0"/>
              <a:t>?</a:t>
            </a:r>
          </a:p>
          <a:p>
            <a:r>
              <a:rPr lang="da-DK" sz="1800" dirty="0"/>
              <a:t>Gå dog hjem!			Hør på dem…</a:t>
            </a:r>
          </a:p>
          <a:p>
            <a:r>
              <a:rPr lang="da-DK" sz="1800" dirty="0"/>
              <a:t>Tag og skrid! 			I rager os en skid…..  </a:t>
            </a:r>
          </a:p>
          <a:p>
            <a:r>
              <a:rPr lang="da-DK" sz="1800" dirty="0"/>
              <a:t>I spilder vores tid….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el 1"/>
          <p:cNvSpPr>
            <a:spLocks noGrp="1"/>
          </p:cNvSpPr>
          <p:nvPr>
            <p:ph type="title" idx="4294967295"/>
          </p:nvPr>
        </p:nvSpPr>
        <p:spPr>
          <a:xfrm>
            <a:off x="1447800" y="0"/>
            <a:ext cx="6430963" cy="6921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da-DK" sz="3200" b="1" dirty="0" smtClean="0">
                <a:ea typeface="ＭＳ Ｐゴシック" pitchFamily="34" charset="-128"/>
              </a:rPr>
              <a:t>For det meste</a:t>
            </a:r>
            <a:br>
              <a:rPr lang="da-DK" sz="3200" b="1" dirty="0" smtClean="0">
                <a:ea typeface="ＭＳ Ｐゴシック" pitchFamily="34" charset="-128"/>
              </a:rPr>
            </a:br>
            <a:r>
              <a:rPr lang="da-DK" sz="1800" b="1" dirty="0" smtClean="0">
                <a:ea typeface="ＭＳ Ｐゴシック" pitchFamily="34" charset="-128"/>
              </a:rPr>
              <a:t>Omkvæd 2. stemme</a:t>
            </a:r>
          </a:p>
        </p:txBody>
      </p:sp>
      <p:sp>
        <p:nvSpPr>
          <p:cNvPr id="65541" name="Tekstboks 11"/>
          <p:cNvSpPr txBox="1">
            <a:spLocks noChangeArrowheads="1"/>
          </p:cNvSpPr>
          <p:nvPr/>
        </p:nvSpPr>
        <p:spPr bwMode="auto">
          <a:xfrm>
            <a:off x="0" y="908720"/>
            <a:ext cx="6804248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da-DK" sz="1800" dirty="0" smtClean="0"/>
              <a:t>     2. stemme</a:t>
            </a:r>
          </a:p>
          <a:p>
            <a:endParaRPr lang="da-DK" sz="1800" dirty="0" smtClean="0"/>
          </a:p>
          <a:p>
            <a:r>
              <a:rPr lang="da-DK" sz="1800" dirty="0" smtClean="0"/>
              <a:t>For det meste for det meste for det meste alle sammen	</a:t>
            </a:r>
          </a:p>
          <a:p>
            <a:r>
              <a:rPr lang="da-DK" sz="1800" dirty="0" smtClean="0"/>
              <a:t>For det meste for det meste for det meste fryd og gammen</a:t>
            </a:r>
          </a:p>
          <a:p>
            <a:r>
              <a:rPr lang="da-DK" sz="1800" dirty="0" smtClean="0"/>
              <a:t>For </a:t>
            </a:r>
            <a:r>
              <a:rPr lang="da-DK" sz="1800" dirty="0"/>
              <a:t>det </a:t>
            </a:r>
            <a:r>
              <a:rPr lang="da-DK" sz="1800" dirty="0" smtClean="0"/>
              <a:t>meste for det meste for det meste alle sammen</a:t>
            </a:r>
            <a:r>
              <a:rPr lang="da-DK" sz="1800" dirty="0"/>
              <a:t>	</a:t>
            </a:r>
          </a:p>
          <a:p>
            <a:r>
              <a:rPr lang="da-DK" sz="1800" dirty="0" smtClean="0"/>
              <a:t>For det meste for det meste for det meste fryd og gammen </a:t>
            </a:r>
          </a:p>
          <a:p>
            <a:r>
              <a:rPr lang="da-DK" sz="1800" dirty="0" smtClean="0"/>
              <a:t>For det meste for det meste for det meste alle sammen </a:t>
            </a:r>
          </a:p>
          <a:p>
            <a:r>
              <a:rPr lang="da-DK" sz="1800" dirty="0" err="1" smtClean="0"/>
              <a:t>Uhhhhhhh</a:t>
            </a:r>
            <a:r>
              <a:rPr lang="da-DK" sz="1800" dirty="0" smtClean="0"/>
              <a:t> ah ah ah ah </a:t>
            </a:r>
            <a:r>
              <a:rPr lang="da-DK" sz="1800" dirty="0"/>
              <a:t>	</a:t>
            </a:r>
            <a:endParaRPr lang="da-DK" sz="1800" dirty="0" smtClean="0"/>
          </a:p>
          <a:p>
            <a:r>
              <a:rPr lang="da-DK" sz="1800" dirty="0" smtClean="0"/>
              <a:t>ah ah ah ah </a:t>
            </a:r>
            <a:r>
              <a:rPr lang="da-DK" sz="1800" dirty="0" err="1" smtClean="0"/>
              <a:t>ahhhhhh</a:t>
            </a:r>
            <a:r>
              <a:rPr lang="da-DK" sz="1800" dirty="0" smtClean="0"/>
              <a:t> </a:t>
            </a:r>
            <a:r>
              <a:rPr lang="da-DK" sz="1400" b="0" i="1" dirty="0" smtClean="0"/>
              <a:t>(første gang v, anden gang -) </a:t>
            </a:r>
            <a:r>
              <a:rPr lang="da-DK" sz="1800" dirty="0"/>
              <a:t>	</a:t>
            </a:r>
          </a:p>
        </p:txBody>
      </p:sp>
      <p:sp>
        <p:nvSpPr>
          <p:cNvPr id="8" name="Rektangel 7"/>
          <p:cNvSpPr/>
          <p:nvPr/>
        </p:nvSpPr>
        <p:spPr>
          <a:xfrm>
            <a:off x="6732240" y="332656"/>
            <a:ext cx="2608406" cy="39703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sz="1800" dirty="0" smtClean="0"/>
              <a:t>     1. stemme</a:t>
            </a:r>
          </a:p>
          <a:p>
            <a:endParaRPr lang="da-DK" sz="1800" dirty="0" smtClean="0"/>
          </a:p>
          <a:p>
            <a:r>
              <a:rPr lang="da-DK" sz="1800" dirty="0" smtClean="0"/>
              <a:t>For det </a:t>
            </a:r>
            <a:r>
              <a:rPr lang="da-DK" sz="1800" dirty="0" err="1" smtClean="0"/>
              <a:t>mesteeee</a:t>
            </a:r>
            <a:endParaRPr lang="da-DK" sz="1800" dirty="0" smtClean="0"/>
          </a:p>
          <a:p>
            <a:r>
              <a:rPr lang="da-DK" sz="1800" dirty="0" smtClean="0"/>
              <a:t>For det </a:t>
            </a:r>
            <a:r>
              <a:rPr lang="da-DK" sz="1800" dirty="0" err="1" smtClean="0"/>
              <a:t>mesteeee</a:t>
            </a:r>
            <a:endParaRPr lang="da-DK" sz="1800" dirty="0" smtClean="0"/>
          </a:p>
          <a:p>
            <a:r>
              <a:rPr lang="da-DK" sz="1800" dirty="0" smtClean="0"/>
              <a:t>For det </a:t>
            </a:r>
            <a:r>
              <a:rPr lang="da-DK" sz="1800" dirty="0" err="1" smtClean="0"/>
              <a:t>mesteeee</a:t>
            </a:r>
            <a:endParaRPr lang="da-DK" sz="1800" dirty="0" smtClean="0"/>
          </a:p>
          <a:p>
            <a:r>
              <a:rPr lang="da-DK" sz="1800" dirty="0" smtClean="0"/>
              <a:t>For det </a:t>
            </a:r>
            <a:r>
              <a:rPr lang="da-DK" sz="1800" dirty="0" err="1" smtClean="0"/>
              <a:t>mesteeee</a:t>
            </a:r>
            <a:endParaRPr lang="da-DK" sz="1800" dirty="0" smtClean="0"/>
          </a:p>
          <a:p>
            <a:r>
              <a:rPr lang="da-DK" sz="1800" dirty="0" smtClean="0"/>
              <a:t>For det meste er jeg…</a:t>
            </a:r>
          </a:p>
          <a:p>
            <a:r>
              <a:rPr lang="da-DK" sz="1800" dirty="0" smtClean="0"/>
              <a:t>For det meste er de…</a:t>
            </a:r>
          </a:p>
          <a:p>
            <a:r>
              <a:rPr lang="da-DK" sz="1800" dirty="0" smtClean="0"/>
              <a:t>Skønt vi hedder…</a:t>
            </a:r>
          </a:p>
          <a:p>
            <a:r>
              <a:rPr lang="da-DK" sz="1800" dirty="0" smtClean="0"/>
              <a:t>Og en er kløgtig…</a:t>
            </a:r>
          </a:p>
          <a:p>
            <a:r>
              <a:rPr lang="da-DK" sz="1800" dirty="0" smtClean="0"/>
              <a:t>En er stærkest…</a:t>
            </a:r>
          </a:p>
          <a:p>
            <a:endParaRPr lang="da-DK" sz="1800" dirty="0" smtClean="0"/>
          </a:p>
          <a:p>
            <a:endParaRPr lang="da-DK" sz="1800" dirty="0" smtClean="0"/>
          </a:p>
          <a:p>
            <a:endParaRPr lang="da-DK" sz="1800" dirty="0"/>
          </a:p>
        </p:txBody>
      </p:sp>
      <p:sp>
        <p:nvSpPr>
          <p:cNvPr id="9" name="Rektangel 8"/>
          <p:cNvSpPr/>
          <p:nvPr/>
        </p:nvSpPr>
        <p:spPr>
          <a:xfrm>
            <a:off x="1187624" y="3789040"/>
            <a:ext cx="7056784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2000" dirty="0" smtClean="0"/>
              <a:t>                               Begge stemmer</a:t>
            </a:r>
          </a:p>
          <a:p>
            <a:r>
              <a:rPr lang="da-DK" dirty="0" smtClean="0"/>
              <a:t>	</a:t>
            </a:r>
          </a:p>
          <a:p>
            <a:r>
              <a:rPr lang="da-DK" sz="1800" dirty="0" smtClean="0"/>
              <a:t>||: </a:t>
            </a:r>
            <a:r>
              <a:rPr lang="da-DK" sz="1800" dirty="0" err="1" smtClean="0"/>
              <a:t>Uuuab</a:t>
            </a:r>
            <a:r>
              <a:rPr lang="da-DK" sz="1800" dirty="0" smtClean="0"/>
              <a:t> </a:t>
            </a:r>
            <a:r>
              <a:rPr lang="da-DK" sz="1800" dirty="0" err="1" smtClean="0"/>
              <a:t>uab</a:t>
            </a:r>
            <a:r>
              <a:rPr lang="da-DK" sz="1800" dirty="0" smtClean="0"/>
              <a:t> </a:t>
            </a:r>
            <a:r>
              <a:rPr lang="da-DK" sz="1800" dirty="0" err="1" smtClean="0"/>
              <a:t>uababada</a:t>
            </a:r>
            <a:r>
              <a:rPr lang="da-DK" sz="1800" dirty="0" smtClean="0"/>
              <a:t>  :||  (</a:t>
            </a:r>
            <a:r>
              <a:rPr lang="da-DK" sz="1800" i="1" dirty="0" smtClean="0"/>
              <a:t>I alt 4 x under rap</a:t>
            </a:r>
            <a:r>
              <a:rPr lang="da-DK" sz="1800" dirty="0" smtClean="0"/>
              <a:t>)</a:t>
            </a:r>
          </a:p>
          <a:p>
            <a:r>
              <a:rPr lang="da-DK" sz="1800" dirty="0" smtClean="0"/>
              <a:t>	</a:t>
            </a:r>
          </a:p>
          <a:p>
            <a:r>
              <a:rPr lang="da-DK" sz="1800" dirty="0" smtClean="0"/>
              <a:t>Hvor er I dumme			Og hvad med Jer selv, så</a:t>
            </a:r>
          </a:p>
          <a:p>
            <a:r>
              <a:rPr lang="da-DK" sz="1800" dirty="0" err="1" smtClean="0"/>
              <a:t>Skrup</a:t>
            </a:r>
            <a:r>
              <a:rPr lang="da-DK" sz="1800" dirty="0" smtClean="0"/>
              <a:t> af, mens I </a:t>
            </a:r>
            <a:r>
              <a:rPr lang="da-DK" sz="1800" dirty="0" err="1" smtClean="0"/>
              <a:t>ka</a:t>
            </a:r>
            <a:r>
              <a:rPr lang="da-DK" sz="1800" dirty="0" smtClean="0"/>
              <a:t>´ nå det!	</a:t>
            </a:r>
            <a:r>
              <a:rPr lang="da-DK" sz="1800" dirty="0" smtClean="0"/>
              <a:t>	Smut </a:t>
            </a:r>
            <a:r>
              <a:rPr lang="da-DK" sz="1800" dirty="0" smtClean="0"/>
              <a:t>selv, </a:t>
            </a:r>
            <a:r>
              <a:rPr lang="da-DK" sz="1800" dirty="0" err="1" smtClean="0"/>
              <a:t>farvel…Nå</a:t>
            </a:r>
            <a:r>
              <a:rPr lang="da-DK" sz="1800" dirty="0" smtClean="0"/>
              <a:t>?</a:t>
            </a:r>
          </a:p>
          <a:p>
            <a:r>
              <a:rPr lang="da-DK" sz="1800" dirty="0" smtClean="0"/>
              <a:t>Gå dog hjem!			Hør på dem…</a:t>
            </a:r>
          </a:p>
          <a:p>
            <a:r>
              <a:rPr lang="da-DK" sz="1800" dirty="0" smtClean="0"/>
              <a:t>Tag og skrid! 			I rager os en skid…..  </a:t>
            </a:r>
          </a:p>
          <a:p>
            <a:r>
              <a:rPr lang="da-DK" sz="1800" dirty="0" smtClean="0"/>
              <a:t>				I </a:t>
            </a:r>
            <a:r>
              <a:rPr lang="da-DK" sz="1800" dirty="0" smtClean="0"/>
              <a:t>spilder vores tid….</a:t>
            </a:r>
            <a:endParaRPr lang="da-DK" sz="18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el 1"/>
          <p:cNvSpPr>
            <a:spLocks noGrp="1"/>
          </p:cNvSpPr>
          <p:nvPr>
            <p:ph type="title" idx="4294967295"/>
          </p:nvPr>
        </p:nvSpPr>
        <p:spPr>
          <a:xfrm>
            <a:off x="1447800" y="0"/>
            <a:ext cx="6430963" cy="6921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da-DK" sz="3200" b="1" smtClean="0">
                <a:ea typeface="ＭＳ Ｐゴシック" pitchFamily="34" charset="-128"/>
              </a:rPr>
              <a:t>For det meste</a:t>
            </a:r>
            <a:br>
              <a:rPr lang="da-DK" sz="3200" b="1" smtClean="0">
                <a:ea typeface="ＭＳ Ｐゴシック" pitchFamily="34" charset="-128"/>
              </a:rPr>
            </a:br>
            <a:r>
              <a:rPr lang="da-DK" sz="1800" b="1" smtClean="0">
                <a:ea typeface="ＭＳ Ｐゴシック" pitchFamily="34" charset="-128"/>
              </a:rPr>
              <a:t>Rap 1 og 2:</a:t>
            </a:r>
          </a:p>
        </p:txBody>
      </p:sp>
      <p:sp>
        <p:nvSpPr>
          <p:cNvPr id="67589" name="Tekstboks 11"/>
          <p:cNvSpPr txBox="1">
            <a:spLocks noChangeArrowheads="1"/>
          </p:cNvSpPr>
          <p:nvPr/>
        </p:nvSpPr>
        <p:spPr bwMode="auto">
          <a:xfrm>
            <a:off x="1116013" y="836613"/>
            <a:ext cx="7488237" cy="618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 sz="1800" dirty="0"/>
              <a:t>Okay, okay, det </a:t>
            </a:r>
            <a:r>
              <a:rPr lang="da-DK" sz="1800" i="1" dirty="0"/>
              <a:t>kan</a:t>
            </a:r>
            <a:r>
              <a:rPr lang="da-DK" sz="1800" dirty="0"/>
              <a:t> da ske, man går og keder sig en smule.</a:t>
            </a:r>
          </a:p>
          <a:p>
            <a:r>
              <a:rPr lang="da-DK" sz="1800" dirty="0"/>
              <a:t>Og der´ jo ikke meget grin ved mug, så hvorfor gå og skule.</a:t>
            </a:r>
          </a:p>
          <a:p>
            <a:r>
              <a:rPr lang="da-DK" sz="1800" dirty="0"/>
              <a:t>Der er altid én, som ikke er så svær at hidse op:</a:t>
            </a:r>
          </a:p>
          <a:p>
            <a:r>
              <a:rPr lang="da-DK" sz="1800" dirty="0"/>
              <a:t>Man behøver faktisk bare sige </a:t>
            </a:r>
            <a:r>
              <a:rPr lang="ja-JP" altLang="da-DK" sz="1800" dirty="0"/>
              <a:t>”</a:t>
            </a:r>
            <a:r>
              <a:rPr lang="da-DK" altLang="ja-JP" sz="1800" dirty="0"/>
              <a:t>hidsigprop</a:t>
            </a:r>
            <a:r>
              <a:rPr lang="ja-JP" altLang="da-DK" sz="1800" dirty="0"/>
              <a:t>”</a:t>
            </a:r>
            <a:r>
              <a:rPr lang="da-DK" altLang="ja-JP" sz="1800" dirty="0"/>
              <a:t>!	</a:t>
            </a:r>
            <a:r>
              <a:rPr lang="da-DK" altLang="ja-JP" sz="1800" b="0" i="1" dirty="0"/>
              <a:t>(</a:t>
            </a:r>
            <a:r>
              <a:rPr lang="ja-JP" altLang="da-DK" sz="1800" b="0" i="1" dirty="0"/>
              <a:t>”</a:t>
            </a:r>
            <a:r>
              <a:rPr lang="da-DK" altLang="ja-JP" sz="1800" b="0" i="1" dirty="0"/>
              <a:t>Hold dog op!</a:t>
            </a:r>
            <a:r>
              <a:rPr lang="ja-JP" altLang="da-DK" sz="1800" b="0" i="1" dirty="0"/>
              <a:t>”</a:t>
            </a:r>
            <a:r>
              <a:rPr lang="da-DK" altLang="ja-JP" sz="1800" dirty="0"/>
              <a:t>)</a:t>
            </a:r>
          </a:p>
          <a:p>
            <a:r>
              <a:rPr lang="da-DK" sz="1800" dirty="0"/>
              <a:t> </a:t>
            </a:r>
          </a:p>
          <a:p>
            <a:r>
              <a:rPr lang="da-DK" sz="1800" dirty="0"/>
              <a:t>Hallo, hallo, hvad sker der her og hvorfor </a:t>
            </a:r>
            <a:r>
              <a:rPr lang="da-DK" sz="1800" dirty="0" err="1"/>
              <a:t>ta´r</a:t>
            </a:r>
            <a:r>
              <a:rPr lang="da-DK" sz="1800" dirty="0"/>
              <a:t> du </a:t>
            </a:r>
            <a:r>
              <a:rPr lang="da-DK" sz="1800" dirty="0" err="1"/>
              <a:t>så´n</a:t>
            </a:r>
            <a:r>
              <a:rPr lang="da-DK" sz="1800" dirty="0"/>
              <a:t> på vej</a:t>
            </a:r>
          </a:p>
          <a:p>
            <a:r>
              <a:rPr lang="da-DK" sz="1800" dirty="0"/>
              <a:t>Har nogen tisset på din </a:t>
            </a:r>
            <a:r>
              <a:rPr lang="da-DK" sz="1800" dirty="0" err="1"/>
              <a:t>sukkermad,-</a:t>
            </a:r>
            <a:r>
              <a:rPr lang="da-DK" sz="1800" dirty="0"/>
              <a:t> nej, nej, det´ ikke mig.</a:t>
            </a:r>
          </a:p>
          <a:p>
            <a:r>
              <a:rPr lang="da-DK" sz="1800" dirty="0"/>
              <a:t>Men hold da op, hvor </a:t>
            </a:r>
            <a:r>
              <a:rPr lang="da-DK" sz="1800" dirty="0" err="1"/>
              <a:t>bli´r</a:t>
            </a:r>
            <a:r>
              <a:rPr lang="da-DK" sz="1800" dirty="0"/>
              <a:t> du altså bare umanerlig sjov, 	</a:t>
            </a:r>
          </a:p>
          <a:p>
            <a:r>
              <a:rPr lang="da-DK" sz="1800" dirty="0"/>
              <a:t>Når man gør sig blot en lille bitte smule grov!</a:t>
            </a:r>
          </a:p>
          <a:p>
            <a:endParaRPr lang="da-DK" sz="1800" dirty="0"/>
          </a:p>
          <a:p>
            <a:pPr algn="ctr"/>
            <a:r>
              <a:rPr lang="da-DK" sz="1800" dirty="0"/>
              <a:t>2</a:t>
            </a:r>
          </a:p>
          <a:p>
            <a:r>
              <a:rPr lang="da-DK" sz="1800" dirty="0"/>
              <a:t>I </a:t>
            </a:r>
            <a:r>
              <a:rPr lang="da-DK" sz="1800" dirty="0" err="1"/>
              <a:t>virk´ligheden</a:t>
            </a:r>
            <a:r>
              <a:rPr lang="da-DK" sz="1800" dirty="0"/>
              <a:t> er vi </a:t>
            </a:r>
            <a:r>
              <a:rPr lang="da-DK" sz="1800" dirty="0" err="1"/>
              <a:t>tem´lig</a:t>
            </a:r>
            <a:r>
              <a:rPr lang="da-DK" sz="1800" dirty="0"/>
              <a:t> vilde med drenge</a:t>
            </a:r>
          </a:p>
          <a:p>
            <a:r>
              <a:rPr lang="da-DK" sz="1800" dirty="0"/>
              <a:t>Men når man </a:t>
            </a:r>
            <a:r>
              <a:rPr lang="da-DK" sz="1800" dirty="0" err="1"/>
              <a:t>så´n</a:t>
            </a:r>
            <a:r>
              <a:rPr lang="da-DK" sz="1800" dirty="0"/>
              <a:t> har gået og spillet sine strenge meget længe</a:t>
            </a:r>
          </a:p>
          <a:p>
            <a:r>
              <a:rPr lang="da-DK" sz="1800" dirty="0"/>
              <a:t>Og de der flade fyre bare snakker bold og biler</a:t>
            </a:r>
          </a:p>
          <a:p>
            <a:r>
              <a:rPr lang="da-DK" sz="1800" dirty="0"/>
              <a:t>Lige meget hvor meget man flirter, spiller op og smiler</a:t>
            </a:r>
          </a:p>
          <a:p>
            <a:r>
              <a:rPr lang="da-DK" sz="1800" dirty="0"/>
              <a:t> </a:t>
            </a:r>
          </a:p>
          <a:p>
            <a:r>
              <a:rPr lang="da-DK" sz="1800" dirty="0"/>
              <a:t>Så kan det ske man kommer te´ at </a:t>
            </a:r>
            <a:r>
              <a:rPr lang="da-DK" sz="1800" dirty="0" err="1"/>
              <a:t>ta</a:t>
            </a:r>
            <a:r>
              <a:rPr lang="da-DK" sz="1800" dirty="0"/>
              <a:t>´ en bold eller </a:t>
            </a:r>
            <a:r>
              <a:rPr lang="da-DK" sz="1800" dirty="0" err="1"/>
              <a:t>eller</a:t>
            </a:r>
            <a:r>
              <a:rPr lang="da-DK" sz="1800" dirty="0"/>
              <a:t> et ben</a:t>
            </a:r>
          </a:p>
          <a:p>
            <a:r>
              <a:rPr lang="da-DK" sz="1800" dirty="0"/>
              <a:t>Og så </a:t>
            </a:r>
            <a:r>
              <a:rPr lang="da-DK" sz="1800" dirty="0" err="1"/>
              <a:t>ka</a:t>
            </a:r>
            <a:r>
              <a:rPr lang="da-DK" sz="1800" dirty="0"/>
              <a:t>´ det </a:t>
            </a:r>
            <a:r>
              <a:rPr lang="da-DK" sz="1800" dirty="0" err="1"/>
              <a:t>end´lig</a:t>
            </a:r>
            <a:r>
              <a:rPr lang="da-DK" sz="1800" dirty="0"/>
              <a:t> langsomt være, de får øje på én	</a:t>
            </a:r>
          </a:p>
          <a:p>
            <a:r>
              <a:rPr lang="da-DK" sz="1800" dirty="0"/>
              <a:t>Det ikke det bedste, men det næste, de ku´ da bare la´ vær´</a:t>
            </a:r>
          </a:p>
          <a:p>
            <a:r>
              <a:rPr lang="da-DK" sz="1800" dirty="0"/>
              <a:t>Med at gå og ignorere sildene her!</a:t>
            </a:r>
          </a:p>
          <a:p>
            <a:endParaRPr lang="da-DK" sz="1800" dirty="0"/>
          </a:p>
          <a:p>
            <a:endParaRPr lang="da-DK" sz="18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el 1"/>
          <p:cNvSpPr>
            <a:spLocks noGrp="1"/>
          </p:cNvSpPr>
          <p:nvPr>
            <p:ph type="title" idx="4294967295"/>
          </p:nvPr>
        </p:nvSpPr>
        <p:spPr>
          <a:xfrm>
            <a:off x="1447800" y="0"/>
            <a:ext cx="6430963" cy="6921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da-DK" sz="3200" b="1" smtClean="0">
                <a:ea typeface="ＭＳ Ｐゴシック" pitchFamily="34" charset="-128"/>
              </a:rPr>
              <a:t>For det meste</a:t>
            </a:r>
            <a:br>
              <a:rPr lang="da-DK" sz="3200" b="1" smtClean="0">
                <a:ea typeface="ＭＳ Ｐゴシック" pitchFamily="34" charset="-128"/>
              </a:rPr>
            </a:br>
            <a:r>
              <a:rPr lang="da-DK" sz="1800" b="1" smtClean="0">
                <a:ea typeface="ＭＳ Ｐゴシック" pitchFamily="34" charset="-128"/>
              </a:rPr>
              <a:t>Rap 3:</a:t>
            </a:r>
          </a:p>
        </p:txBody>
      </p:sp>
      <p:sp>
        <p:nvSpPr>
          <p:cNvPr id="68613" name="Tekstboks 11"/>
          <p:cNvSpPr txBox="1">
            <a:spLocks noChangeArrowheads="1"/>
          </p:cNvSpPr>
          <p:nvPr/>
        </p:nvSpPr>
        <p:spPr bwMode="auto">
          <a:xfrm>
            <a:off x="1116013" y="1484313"/>
            <a:ext cx="7777162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a-DK" sz="1800" dirty="0"/>
              <a:t>Der er </a:t>
            </a:r>
            <a:r>
              <a:rPr lang="da-DK" sz="1800" dirty="0" err="1" smtClean="0"/>
              <a:t>no’en</a:t>
            </a:r>
            <a:r>
              <a:rPr lang="da-DK" sz="1800" dirty="0"/>
              <a:t>, der altid gør det rette rent og helt korrekt.	</a:t>
            </a:r>
          </a:p>
          <a:p>
            <a:r>
              <a:rPr lang="da-DK" sz="1800" dirty="0"/>
              <a:t>Ja, nu og da </a:t>
            </a:r>
            <a:r>
              <a:rPr lang="da-DK" sz="1800" dirty="0" err="1"/>
              <a:t>ka</a:t>
            </a:r>
            <a:r>
              <a:rPr lang="da-DK" sz="1800" dirty="0"/>
              <a:t>´ nogen </a:t>
            </a:r>
            <a:r>
              <a:rPr lang="da-DK" sz="1800" dirty="0" err="1"/>
              <a:t>bli</a:t>
            </a:r>
            <a:r>
              <a:rPr lang="da-DK" sz="1800" dirty="0"/>
              <a:t>´ mig </a:t>
            </a:r>
            <a:r>
              <a:rPr lang="da-DK" sz="1800" dirty="0" err="1"/>
              <a:t>no´et</a:t>
            </a:r>
            <a:r>
              <a:rPr lang="da-DK" sz="1800" dirty="0"/>
              <a:t> </a:t>
            </a:r>
            <a:r>
              <a:rPr lang="da-DK" sz="1800" dirty="0" smtClean="0"/>
              <a:t>så </a:t>
            </a:r>
            <a:r>
              <a:rPr lang="da-DK" sz="1800" dirty="0" err="1" smtClean="0"/>
              <a:t>alt-for-perfekt</a:t>
            </a:r>
            <a:r>
              <a:rPr lang="da-DK" sz="1800" dirty="0"/>
              <a:t>.</a:t>
            </a:r>
          </a:p>
          <a:p>
            <a:r>
              <a:rPr lang="da-DK" sz="1800" dirty="0"/>
              <a:t>Når nu man selv er dum og doven, sjusket, slap og helt forkert</a:t>
            </a:r>
          </a:p>
          <a:p>
            <a:r>
              <a:rPr lang="da-DK" sz="1800" dirty="0"/>
              <a:t>Til det, de andre </a:t>
            </a:r>
            <a:r>
              <a:rPr lang="da-DK" sz="1800" dirty="0" err="1"/>
              <a:t>syn´s</a:t>
            </a:r>
            <a:r>
              <a:rPr lang="da-DK" sz="1800" dirty="0"/>
              <a:t> det gælder om, så </a:t>
            </a:r>
            <a:r>
              <a:rPr lang="da-DK" sz="1800" dirty="0" err="1"/>
              <a:t>ka</a:t>
            </a:r>
            <a:r>
              <a:rPr lang="da-DK" sz="1800" dirty="0"/>
              <a:t>´ man godt </a:t>
            </a:r>
            <a:r>
              <a:rPr lang="da-DK" sz="1800" dirty="0" err="1"/>
              <a:t>bli´irriter´t</a:t>
            </a:r>
            <a:r>
              <a:rPr lang="da-DK" sz="1800" dirty="0"/>
              <a:t>!</a:t>
            </a:r>
          </a:p>
          <a:p>
            <a:r>
              <a:rPr lang="da-DK" sz="1800" dirty="0"/>
              <a:t> </a:t>
            </a:r>
          </a:p>
          <a:p>
            <a:r>
              <a:rPr lang="da-DK" sz="1800" dirty="0"/>
              <a:t>Så </a:t>
            </a:r>
            <a:r>
              <a:rPr lang="da-DK" sz="1800" dirty="0" err="1"/>
              <a:t>ka</a:t>
            </a:r>
            <a:r>
              <a:rPr lang="da-DK" sz="1800" dirty="0"/>
              <a:t>´ det vær´ svært at holde mund og sidde pænt og være god:</a:t>
            </a:r>
          </a:p>
          <a:p>
            <a:r>
              <a:rPr lang="da-DK" sz="1800" dirty="0"/>
              <a:t>Et lille skub, et prik, et par frække ord – et træk, der går imod,</a:t>
            </a:r>
          </a:p>
          <a:p>
            <a:r>
              <a:rPr lang="da-DK" sz="1800" dirty="0"/>
              <a:t>Det´ det, der frister: Lidt ballade, drilleri og pjat, du ved,	</a:t>
            </a:r>
          </a:p>
          <a:p>
            <a:r>
              <a:rPr lang="da-DK" sz="1800" dirty="0"/>
              <a:t>Før man bliver kvalt i hellig dyd og </a:t>
            </a:r>
            <a:r>
              <a:rPr lang="da-DK" sz="1800" dirty="0" err="1"/>
              <a:t>dukseselvhøjtid´lighed</a:t>
            </a:r>
            <a:r>
              <a:rPr lang="da-DK" sz="1800" dirty="0"/>
              <a:t>…	</a:t>
            </a:r>
          </a:p>
          <a:p>
            <a:endParaRPr lang="da-DK" sz="1800" dirty="0"/>
          </a:p>
          <a:p>
            <a:endParaRPr lang="da-DK" sz="18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264</Words>
  <Application>Microsoft Office PowerPoint</Application>
  <PresentationFormat>Skærmshow (4:3)</PresentationFormat>
  <Paragraphs>104</Paragraphs>
  <Slides>6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6</vt:i4>
      </vt:variant>
    </vt:vector>
  </HeadingPairs>
  <TitlesOfParts>
    <vt:vector size="7" baseType="lpstr">
      <vt:lpstr>Kontortema</vt:lpstr>
      <vt:lpstr>KLASSEKAMMERATER</vt:lpstr>
      <vt:lpstr>For det meste Prolog:</vt:lpstr>
      <vt:lpstr>For det meste Omkvæd:</vt:lpstr>
      <vt:lpstr>For det meste Omkvæd 2. stemme</vt:lpstr>
      <vt:lpstr>For det meste Rap 1 og 2:</vt:lpstr>
      <vt:lpstr>For det meste Rap 3: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KLASSEKAMMERATER</dc:title>
  <dc:creator>Knud Kalnæs</dc:creator>
  <cp:lastModifiedBy>Knud Kalnæs</cp:lastModifiedBy>
  <cp:revision>1</cp:revision>
  <dcterms:created xsi:type="dcterms:W3CDTF">2016-10-23T23:54:20Z</dcterms:created>
  <dcterms:modified xsi:type="dcterms:W3CDTF">2016-10-23T23:56:13Z</dcterms:modified>
</cp:coreProperties>
</file>